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559" autoAdjust="0"/>
  </p:normalViewPr>
  <p:slideViewPr>
    <p:cSldViewPr>
      <p:cViewPr varScale="1">
        <p:scale>
          <a:sx n="86" d="100"/>
          <a:sy n="86" d="100"/>
        </p:scale>
        <p:origin x="-233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4BEBE0-B287-41EF-9115-EA8EB212431F}" type="datetimeFigureOut">
              <a:rPr lang="en-US" smtClean="0"/>
              <a:t>11/30/2011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964BB3-1F81-4650-933B-3DCB538D5506}" type="slidenum">
              <a:rPr lang="en-US" smtClean="0"/>
              <a:t>‹#›</a:t>
            </a:fld>
            <a:endParaRPr lang="en-US"/>
          </a:p>
        </p:txBody>
      </p:sp>
    </p:spTree>
    <p:extLst>
      <p:ext uri="{BB962C8B-B14F-4D97-AF65-F5344CB8AC3E}">
        <p14:creationId xmlns:p14="http://schemas.microsoft.com/office/powerpoint/2010/main" val="2894013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is meant</a:t>
            </a:r>
            <a:r>
              <a:rPr lang="en-US" baseline="0" dirty="0" smtClean="0"/>
              <a:t> for the 4</a:t>
            </a:r>
            <a:r>
              <a:rPr lang="en-US" baseline="30000" dirty="0" smtClean="0"/>
              <a:t>th</a:t>
            </a:r>
            <a:r>
              <a:rPr lang="en-US" baseline="0" dirty="0" smtClean="0"/>
              <a:t> grade teachers at Windermere Boulevard Elementary School.  It outlines some resources that may be particularly useful in the New York State social studies unit.  It is not an exhaustive representation of what is available through the Library Media Center and many more resources are available both within and outside of the LMC.  Teacher support and collaborative teaching are offered and encouraged through your Library Media Specialist.</a:t>
            </a:r>
            <a:endParaRPr lang="en-US" dirty="0"/>
          </a:p>
        </p:txBody>
      </p:sp>
      <p:sp>
        <p:nvSpPr>
          <p:cNvPr id="4" name="Slide Number Placeholder 3"/>
          <p:cNvSpPr>
            <a:spLocks noGrp="1"/>
          </p:cNvSpPr>
          <p:nvPr>
            <p:ph type="sldNum" sz="quarter" idx="10"/>
          </p:nvPr>
        </p:nvSpPr>
        <p:spPr/>
        <p:txBody>
          <a:bodyPr/>
          <a:lstStyle/>
          <a:p>
            <a:fld id="{27964BB3-1F81-4650-933B-3DCB538D5506}" type="slidenum">
              <a:rPr lang="en-US" smtClean="0"/>
              <a:t>1</a:t>
            </a:fld>
            <a:endParaRPr lang="en-US"/>
          </a:p>
        </p:txBody>
      </p:sp>
    </p:spTree>
    <p:extLst>
      <p:ext uri="{BB962C8B-B14F-4D97-AF65-F5344CB8AC3E}">
        <p14:creationId xmlns:p14="http://schemas.microsoft.com/office/powerpoint/2010/main" val="287868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Physical and</a:t>
            </a:r>
            <a:r>
              <a:rPr lang="en-US" baseline="0" dirty="0" smtClean="0"/>
              <a:t> digital maps are available in the library.  Historical maps are an interesting way to examine an era as  you can get an idea of political boundaries, transportation lines, and population numbers.  Resource maps can give a snapshot of what is produced regionally while ecosystem maps define various climates and biodiversity in an area.  The library has many different New York State maps available, including maps by county, topographical, and geologic.  These tools can help students understand why native cultures settled where they did or why certain industries sprang up in the area.</a:t>
            </a:r>
            <a:endParaRPr lang="en-US" dirty="0"/>
          </a:p>
        </p:txBody>
      </p:sp>
      <p:sp>
        <p:nvSpPr>
          <p:cNvPr id="4" name="Slide Number Placeholder 3"/>
          <p:cNvSpPr>
            <a:spLocks noGrp="1"/>
          </p:cNvSpPr>
          <p:nvPr>
            <p:ph type="sldNum" sz="quarter" idx="10"/>
          </p:nvPr>
        </p:nvSpPr>
        <p:spPr/>
        <p:txBody>
          <a:bodyPr/>
          <a:lstStyle/>
          <a:p>
            <a:fld id="{27964BB3-1F81-4650-933B-3DCB538D5506}" type="slidenum">
              <a:rPr lang="en-US" smtClean="0"/>
              <a:t>2</a:t>
            </a:fld>
            <a:endParaRPr lang="en-US"/>
          </a:p>
        </p:txBody>
      </p:sp>
    </p:spTree>
    <p:extLst>
      <p:ext uri="{BB962C8B-B14F-4D97-AF65-F5344CB8AC3E}">
        <p14:creationId xmlns:p14="http://schemas.microsoft.com/office/powerpoint/2010/main" val="7079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biographies of many important and influential people from</a:t>
            </a:r>
            <a:r>
              <a:rPr lang="en-US" baseline="0" dirty="0" smtClean="0"/>
              <a:t> New York State are available in either print or digital format in the library.  From artists and politicians to activists and authors, if the library doesn’t carry it, we can get it for you.  We can also offer a list of influential New Yorkers if you need some fresh ideas.</a:t>
            </a:r>
            <a:endParaRPr lang="en-US" dirty="0"/>
          </a:p>
        </p:txBody>
      </p:sp>
      <p:sp>
        <p:nvSpPr>
          <p:cNvPr id="4" name="Slide Number Placeholder 3"/>
          <p:cNvSpPr>
            <a:spLocks noGrp="1"/>
          </p:cNvSpPr>
          <p:nvPr>
            <p:ph type="sldNum" sz="quarter" idx="10"/>
          </p:nvPr>
        </p:nvSpPr>
        <p:spPr/>
        <p:txBody>
          <a:bodyPr/>
          <a:lstStyle/>
          <a:p>
            <a:fld id="{27964BB3-1F81-4650-933B-3DCB538D5506}" type="slidenum">
              <a:rPr lang="en-US" smtClean="0"/>
              <a:t>3</a:t>
            </a:fld>
            <a:endParaRPr lang="en-US"/>
          </a:p>
        </p:txBody>
      </p:sp>
    </p:spTree>
    <p:extLst>
      <p:ext uri="{BB962C8B-B14F-4D97-AF65-F5344CB8AC3E}">
        <p14:creationId xmlns:p14="http://schemas.microsoft.com/office/powerpoint/2010/main" val="1575459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databases are available as both student and teacher resources.  We</a:t>
            </a:r>
            <a:r>
              <a:rPr lang="en-US" baseline="0" dirty="0" smtClean="0"/>
              <a:t> can provide i</a:t>
            </a:r>
            <a:r>
              <a:rPr lang="en-US" dirty="0" smtClean="0"/>
              <a:t>nstructional lessons during a scheduled class time on how to use these and</a:t>
            </a:r>
            <a:r>
              <a:rPr lang="en-US" baseline="0" dirty="0" smtClean="0"/>
              <a:t> other databases the LMC subscribes to.  We can also provide instruction on how to remotely access the databases available at the public library for more in-depth research requirements.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7964BB3-1F81-4650-933B-3DCB538D5506}" type="slidenum">
              <a:rPr lang="en-US" smtClean="0"/>
              <a:t>4</a:t>
            </a:fld>
            <a:endParaRPr lang="en-US"/>
          </a:p>
        </p:txBody>
      </p:sp>
    </p:spTree>
    <p:extLst>
      <p:ext uri="{BB962C8B-B14F-4D97-AF65-F5344CB8AC3E}">
        <p14:creationId xmlns:p14="http://schemas.microsoft.com/office/powerpoint/2010/main" val="2042066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LMC has many books relating</a:t>
            </a:r>
            <a:r>
              <a:rPr lang="en-US" baseline="0" dirty="0" smtClean="0"/>
              <a:t> to New York State.  Some of them are reference books, others are fiction set in New York State that draw on real historical events.  The Common Core State Standards alignment with the curriculum calls for more informational text being digested at an earlier age.  Some of the books and maps I’ve shown in this presentation are great examples of  informational texts.  We participate in an interlibrary loan program that makes other resources you may not see in the library or on the OPAC available as well.  Just let me know what you’re looking for and I can assist you in finding it.</a:t>
            </a:r>
          </a:p>
        </p:txBody>
      </p:sp>
      <p:sp>
        <p:nvSpPr>
          <p:cNvPr id="4" name="Slide Number Placeholder 3"/>
          <p:cNvSpPr>
            <a:spLocks noGrp="1"/>
          </p:cNvSpPr>
          <p:nvPr>
            <p:ph type="sldNum" sz="quarter" idx="10"/>
          </p:nvPr>
        </p:nvSpPr>
        <p:spPr/>
        <p:txBody>
          <a:bodyPr/>
          <a:lstStyle/>
          <a:p>
            <a:fld id="{27964BB3-1F81-4650-933B-3DCB538D5506}" type="slidenum">
              <a:rPr lang="en-US" smtClean="0"/>
              <a:t>5</a:t>
            </a:fld>
            <a:endParaRPr lang="en-US"/>
          </a:p>
        </p:txBody>
      </p:sp>
    </p:spTree>
    <p:extLst>
      <p:ext uri="{BB962C8B-B14F-4D97-AF65-F5344CB8AC3E}">
        <p14:creationId xmlns:p14="http://schemas.microsoft.com/office/powerpoint/2010/main" val="2135939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library can provide students and teachers with so much more than just books and databases.  We also have the tools and the technology to enhance the teaching and learning experiences.  I am available for group or one-on-one instructional sessions regarding many of the new tools that are revolutionizing the way we teach and learn.  I can collaboratively teach part of the unit and develop a </a:t>
            </a:r>
            <a:r>
              <a:rPr lang="en-US" baseline="0" dirty="0" err="1" smtClean="0"/>
              <a:t>WebQuest</a:t>
            </a:r>
            <a:r>
              <a:rPr lang="en-US" baseline="0" dirty="0" smtClean="0"/>
              <a:t> for it.  I can teach you how to use Google docs so that your students can work collaboratively.  I can develop pathfinders that will guide students through a research process that will enable them to do further research on their own.  Technology exists that makes it easy to create your own tools too.  If there is something that you want to learn about, ask me and if I don’t know about it, I’ll find out.  Students love technology and utilizing it in your teaching makes learning more attractive.</a:t>
            </a:r>
            <a:endParaRPr lang="en-US" dirty="0"/>
          </a:p>
        </p:txBody>
      </p:sp>
      <p:sp>
        <p:nvSpPr>
          <p:cNvPr id="4" name="Slide Number Placeholder 3"/>
          <p:cNvSpPr>
            <a:spLocks noGrp="1"/>
          </p:cNvSpPr>
          <p:nvPr>
            <p:ph type="sldNum" sz="quarter" idx="10"/>
          </p:nvPr>
        </p:nvSpPr>
        <p:spPr/>
        <p:txBody>
          <a:bodyPr/>
          <a:lstStyle/>
          <a:p>
            <a:fld id="{27964BB3-1F81-4650-933B-3DCB538D5506}" type="slidenum">
              <a:rPr lang="en-US" smtClean="0"/>
              <a:t>6</a:t>
            </a:fld>
            <a:endParaRPr lang="en-US"/>
          </a:p>
        </p:txBody>
      </p:sp>
    </p:spTree>
    <p:extLst>
      <p:ext uri="{BB962C8B-B14F-4D97-AF65-F5344CB8AC3E}">
        <p14:creationId xmlns:p14="http://schemas.microsoft.com/office/powerpoint/2010/main" val="2263849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am your best resource because my job is to keep the LMC current with information and technology and to support the</a:t>
            </a:r>
            <a:r>
              <a:rPr lang="en-US" baseline="0" dirty="0" smtClean="0"/>
              <a:t> research and learning needs of the students and teachers of the school.  That support goes far beyond finding books.  Use the library media center and the librarian to research, create, and collaborate, to learn and use new technologies, and to think outside of </a:t>
            </a:r>
            <a:r>
              <a:rPr lang="en-US" baseline="0" smtClean="0"/>
              <a:t>the box.</a:t>
            </a:r>
            <a:endParaRPr lang="en-US" dirty="0"/>
          </a:p>
        </p:txBody>
      </p:sp>
      <p:sp>
        <p:nvSpPr>
          <p:cNvPr id="4" name="Slide Number Placeholder 3"/>
          <p:cNvSpPr>
            <a:spLocks noGrp="1"/>
          </p:cNvSpPr>
          <p:nvPr>
            <p:ph type="sldNum" sz="quarter" idx="10"/>
          </p:nvPr>
        </p:nvSpPr>
        <p:spPr/>
        <p:txBody>
          <a:bodyPr/>
          <a:lstStyle/>
          <a:p>
            <a:fld id="{27964BB3-1F81-4650-933B-3DCB538D5506}" type="slidenum">
              <a:rPr lang="en-US" smtClean="0"/>
              <a:t>7</a:t>
            </a:fld>
            <a:endParaRPr lang="en-US"/>
          </a:p>
        </p:txBody>
      </p:sp>
    </p:spTree>
    <p:extLst>
      <p:ext uri="{BB962C8B-B14F-4D97-AF65-F5344CB8AC3E}">
        <p14:creationId xmlns:p14="http://schemas.microsoft.com/office/powerpoint/2010/main" val="148803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E63877-77E7-4094-BE5E-F8D693A5876C}"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114250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E63877-77E7-4094-BE5E-F8D693A5876C}"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2909226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E63877-77E7-4094-BE5E-F8D693A5876C}"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1580494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E63877-77E7-4094-BE5E-F8D693A5876C}"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2391692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E63877-77E7-4094-BE5E-F8D693A5876C}"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2502976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E63877-77E7-4094-BE5E-F8D693A5876C}"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2018227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E63877-77E7-4094-BE5E-F8D693A5876C}" type="datetimeFigureOut">
              <a:rPr lang="en-US" smtClean="0"/>
              <a:t>11/30/2011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3685292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E63877-77E7-4094-BE5E-F8D693A5876C}" type="datetimeFigureOut">
              <a:rPr lang="en-US" smtClean="0"/>
              <a:t>11/30/2011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2495841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E63877-77E7-4094-BE5E-F8D693A5876C}" type="datetimeFigureOut">
              <a:rPr lang="en-US" smtClean="0"/>
              <a:t>11/30/2011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4232219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E63877-77E7-4094-BE5E-F8D693A5876C}"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3468825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E63877-77E7-4094-BE5E-F8D693A5876C}"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9B891B-14E9-4C4F-9F26-75F578291ABC}" type="slidenum">
              <a:rPr lang="en-US" smtClean="0"/>
              <a:t>‹#›</a:t>
            </a:fld>
            <a:endParaRPr lang="en-US"/>
          </a:p>
        </p:txBody>
      </p:sp>
    </p:spTree>
    <p:extLst>
      <p:ext uri="{BB962C8B-B14F-4D97-AF65-F5344CB8AC3E}">
        <p14:creationId xmlns:p14="http://schemas.microsoft.com/office/powerpoint/2010/main" val="3021357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E63877-77E7-4094-BE5E-F8D693A5876C}" type="datetimeFigureOut">
              <a:rPr lang="en-US" smtClean="0"/>
              <a:t>11/30/2011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9B891B-14E9-4C4F-9F26-75F578291ABC}" type="slidenum">
              <a:rPr lang="en-US" smtClean="0"/>
              <a:t>‹#›</a:t>
            </a:fld>
            <a:endParaRPr lang="en-US"/>
          </a:p>
        </p:txBody>
      </p:sp>
    </p:spTree>
    <p:extLst>
      <p:ext uri="{BB962C8B-B14F-4D97-AF65-F5344CB8AC3E}">
        <p14:creationId xmlns:p14="http://schemas.microsoft.com/office/powerpoint/2010/main" val="3524065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10" Type="http://schemas.openxmlformats.org/officeDocument/2006/relationships/image" Target="../media/image21.jpg"/><Relationship Id="rId4" Type="http://schemas.openxmlformats.org/officeDocument/2006/relationships/image" Target="../media/image15.jpg"/><Relationship Id="rId9" Type="http://schemas.openxmlformats.org/officeDocument/2006/relationships/image" Target="../media/image20.jp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gif"/><Relationship Id="rId7"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jpg"/><Relationship Id="rId5" Type="http://schemas.openxmlformats.org/officeDocument/2006/relationships/image" Target="../media/image24.gif"/><Relationship Id="rId4" Type="http://schemas.openxmlformats.org/officeDocument/2006/relationships/image" Target="../media/image23.gif"/></Relationships>
</file>

<file path=ppt/slides/_rels/slide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solidFill>
                  <a:srgbClr val="C00000"/>
                </a:solidFill>
              </a:rPr>
              <a:t>New York State </a:t>
            </a:r>
            <a:endParaRPr lang="en-US" sz="5400" dirty="0">
              <a:solidFill>
                <a:srgbClr val="C00000"/>
              </a:solidFill>
            </a:endParaRPr>
          </a:p>
        </p:txBody>
      </p:sp>
      <p:sp>
        <p:nvSpPr>
          <p:cNvPr id="3" name="Subtitle 2"/>
          <p:cNvSpPr>
            <a:spLocks noGrp="1"/>
          </p:cNvSpPr>
          <p:nvPr>
            <p:ph type="subTitle" idx="1"/>
          </p:nvPr>
        </p:nvSpPr>
        <p:spPr>
          <a:xfrm>
            <a:off x="457200" y="3886200"/>
            <a:ext cx="8382000" cy="1752600"/>
          </a:xfrm>
        </p:spPr>
        <p:txBody>
          <a:bodyPr/>
          <a:lstStyle/>
          <a:p>
            <a:r>
              <a:rPr lang="en-US" dirty="0" smtClean="0"/>
              <a:t>Resources available in the Library Media Center</a:t>
            </a:r>
            <a:endParaRPr lang="en-US" dirty="0"/>
          </a:p>
        </p:txBody>
      </p:sp>
    </p:spTree>
    <p:extLst>
      <p:ext uri="{BB962C8B-B14F-4D97-AF65-F5344CB8AC3E}">
        <p14:creationId xmlns:p14="http://schemas.microsoft.com/office/powerpoint/2010/main" val="466648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Maps</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85800" y="914400"/>
            <a:ext cx="2668482" cy="1828800"/>
          </a:xfr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95600" y="1828800"/>
            <a:ext cx="3521264" cy="27432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400" y="4267200"/>
            <a:ext cx="2921910" cy="1828800"/>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2100" y="4267200"/>
            <a:ext cx="2366682" cy="1828800"/>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91200" y="1363133"/>
            <a:ext cx="2668482" cy="1828800"/>
          </a:xfrm>
          <a:prstGeom prst="rect">
            <a:avLst/>
          </a:prstGeom>
        </p:spPr>
      </p:pic>
    </p:spTree>
    <p:extLst>
      <p:ext uri="{BB962C8B-B14F-4D97-AF65-F5344CB8AC3E}">
        <p14:creationId xmlns:p14="http://schemas.microsoft.com/office/powerpoint/2010/main" val="1135466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Biographies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778250" y="2362200"/>
            <a:ext cx="1587500" cy="2032000"/>
          </a:xfrm>
        </p:spPr>
      </p:pic>
      <p:sp>
        <p:nvSpPr>
          <p:cNvPr id="5" name="TextBox 4"/>
          <p:cNvSpPr txBox="1"/>
          <p:nvPr/>
        </p:nvSpPr>
        <p:spPr>
          <a:xfrm>
            <a:off x="3810000" y="4416623"/>
            <a:ext cx="1524000" cy="307777"/>
          </a:xfrm>
          <a:prstGeom prst="rect">
            <a:avLst/>
          </a:prstGeom>
          <a:noFill/>
        </p:spPr>
        <p:txBody>
          <a:bodyPr wrap="square" rtlCol="0">
            <a:spAutoFit/>
          </a:bodyPr>
          <a:lstStyle/>
          <a:p>
            <a:r>
              <a:rPr lang="en-US" sz="1400" dirty="0" smtClean="0"/>
              <a:t>Susan B. Anthony</a:t>
            </a:r>
            <a:endParaRPr lang="en-US" sz="14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1571625"/>
            <a:ext cx="1561514" cy="2029968"/>
          </a:xfrm>
          <a:prstGeom prst="rect">
            <a:avLst/>
          </a:prstGeom>
        </p:spPr>
      </p:pic>
      <p:sp>
        <p:nvSpPr>
          <p:cNvPr id="7" name="TextBox 6"/>
          <p:cNvSpPr txBox="1"/>
          <p:nvPr/>
        </p:nvSpPr>
        <p:spPr>
          <a:xfrm>
            <a:off x="990600" y="3601593"/>
            <a:ext cx="1561514" cy="307777"/>
          </a:xfrm>
          <a:prstGeom prst="rect">
            <a:avLst/>
          </a:prstGeom>
          <a:noFill/>
        </p:spPr>
        <p:txBody>
          <a:bodyPr wrap="square" rtlCol="0">
            <a:spAutoFit/>
          </a:bodyPr>
          <a:lstStyle/>
          <a:p>
            <a:r>
              <a:rPr lang="en-US" sz="1400" dirty="0" smtClean="0"/>
              <a:t>Norman Rockwell</a:t>
            </a:r>
            <a:endParaRPr lang="en-US" sz="1400"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5303" y="1524000"/>
            <a:ext cx="1724297" cy="2029968"/>
          </a:xfrm>
          <a:prstGeom prst="rect">
            <a:avLst/>
          </a:prstGeom>
        </p:spPr>
      </p:pic>
      <p:sp>
        <p:nvSpPr>
          <p:cNvPr id="9" name="TextBox 8"/>
          <p:cNvSpPr txBox="1"/>
          <p:nvPr/>
        </p:nvSpPr>
        <p:spPr>
          <a:xfrm>
            <a:off x="6505303" y="3601593"/>
            <a:ext cx="1724297" cy="307777"/>
          </a:xfrm>
          <a:prstGeom prst="rect">
            <a:avLst/>
          </a:prstGeom>
          <a:noFill/>
        </p:spPr>
        <p:txBody>
          <a:bodyPr wrap="square" rtlCol="0">
            <a:spAutoFit/>
          </a:bodyPr>
          <a:lstStyle/>
          <a:p>
            <a:r>
              <a:rPr lang="en-US" sz="1400" dirty="0" smtClean="0"/>
              <a:t>Franklin D. Roosevelt</a:t>
            </a:r>
            <a:endParaRPr lang="en-US" sz="1400"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10475" y="3989832"/>
            <a:ext cx="1457223" cy="2029968"/>
          </a:xfrm>
          <a:prstGeom prst="rect">
            <a:avLst/>
          </a:prstGeom>
        </p:spPr>
      </p:pic>
      <p:sp>
        <p:nvSpPr>
          <p:cNvPr id="11" name="TextBox 10"/>
          <p:cNvSpPr txBox="1"/>
          <p:nvPr/>
        </p:nvSpPr>
        <p:spPr>
          <a:xfrm>
            <a:off x="2110475" y="6019800"/>
            <a:ext cx="1457223" cy="307777"/>
          </a:xfrm>
          <a:prstGeom prst="rect">
            <a:avLst/>
          </a:prstGeom>
          <a:noFill/>
        </p:spPr>
        <p:txBody>
          <a:bodyPr wrap="square" rtlCol="0">
            <a:spAutoFit/>
          </a:bodyPr>
          <a:lstStyle/>
          <a:p>
            <a:r>
              <a:rPr lang="en-US" sz="1400" dirty="0" smtClean="0"/>
              <a:t>George Eastman</a:t>
            </a:r>
            <a:endParaRPr lang="en-US" sz="1400" dirty="0"/>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62600" y="3989832"/>
            <a:ext cx="1432050" cy="2029968"/>
          </a:xfrm>
          <a:prstGeom prst="rect">
            <a:avLst/>
          </a:prstGeom>
        </p:spPr>
      </p:pic>
      <p:sp>
        <p:nvSpPr>
          <p:cNvPr id="13" name="TextBox 12"/>
          <p:cNvSpPr txBox="1"/>
          <p:nvPr/>
        </p:nvSpPr>
        <p:spPr>
          <a:xfrm>
            <a:off x="5562600" y="6019800"/>
            <a:ext cx="1432050" cy="307777"/>
          </a:xfrm>
          <a:prstGeom prst="rect">
            <a:avLst/>
          </a:prstGeom>
          <a:noFill/>
        </p:spPr>
        <p:txBody>
          <a:bodyPr wrap="square" rtlCol="0">
            <a:spAutoFit/>
          </a:bodyPr>
          <a:lstStyle/>
          <a:p>
            <a:r>
              <a:rPr lang="en-US" sz="1400" dirty="0" smtClean="0"/>
              <a:t>Shirley Chisholm</a:t>
            </a:r>
            <a:endParaRPr lang="en-US" sz="1400" dirty="0"/>
          </a:p>
        </p:txBody>
      </p:sp>
    </p:spTree>
    <p:extLst>
      <p:ext uri="{BB962C8B-B14F-4D97-AF65-F5344CB8AC3E}">
        <p14:creationId xmlns:p14="http://schemas.microsoft.com/office/powerpoint/2010/main" val="248303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57412" y="1600200"/>
            <a:ext cx="4829175" cy="1066800"/>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3048000"/>
            <a:ext cx="2743200" cy="1834896"/>
          </a:xfrm>
          <a:prstGeom prst="rect">
            <a:avLst/>
          </a:prstGeom>
        </p:spPr>
      </p:pic>
      <p:sp>
        <p:nvSpPr>
          <p:cNvPr id="6" name="TextBox 5"/>
          <p:cNvSpPr txBox="1"/>
          <p:nvPr/>
        </p:nvSpPr>
        <p:spPr>
          <a:xfrm>
            <a:off x="2362200" y="4648200"/>
            <a:ext cx="2895600" cy="461665"/>
          </a:xfrm>
          <a:prstGeom prst="rect">
            <a:avLst/>
          </a:prstGeom>
          <a:noFill/>
        </p:spPr>
        <p:txBody>
          <a:bodyPr wrap="square" rtlCol="0">
            <a:spAutoFit/>
          </a:bodyPr>
          <a:lstStyle/>
          <a:p>
            <a:r>
              <a:rPr lang="en-US" sz="2400" dirty="0" smtClean="0">
                <a:solidFill>
                  <a:srgbClr val="00B050"/>
                </a:solidFill>
              </a:rPr>
              <a:t>BIOGRAPHIES</a:t>
            </a:r>
            <a:endParaRPr lang="en-US" sz="2400" dirty="0">
              <a:solidFill>
                <a:srgbClr val="00B050"/>
              </a:solidFill>
            </a:endParaRP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7902" y="3106674"/>
            <a:ext cx="2918298" cy="2743200"/>
          </a:xfrm>
          <a:prstGeom prst="rect">
            <a:avLst/>
          </a:prstGeom>
        </p:spPr>
      </p:pic>
    </p:spTree>
    <p:extLst>
      <p:ext uri="{BB962C8B-B14F-4D97-AF65-F5344CB8AC3E}">
        <p14:creationId xmlns:p14="http://schemas.microsoft.com/office/powerpoint/2010/main" val="475716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0400" y="451104"/>
            <a:ext cx="2139696" cy="213969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011" y="3429000"/>
            <a:ext cx="1487089" cy="2139696"/>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38800" y="1371600"/>
            <a:ext cx="1412199" cy="21396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05385" y="3886200"/>
            <a:ext cx="1305215" cy="2139696"/>
          </a:xfrm>
          <a:prstGeom prst="rect">
            <a:avLst/>
          </a:prstGeom>
        </p:spPr>
      </p:pic>
      <p:pic>
        <p:nvPicPr>
          <p:cNvPr id="9" name="Content Placeholder 8"/>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3429000" y="2057400"/>
            <a:ext cx="2133600" cy="2139696"/>
          </a:xfr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81200" y="4267200"/>
            <a:ext cx="2139696" cy="2139696"/>
          </a:xfrm>
          <a:prstGeom prst="rect">
            <a:avLst/>
          </a:prstGeom>
        </p:spPr>
      </p:pic>
      <p:pic>
        <p:nvPicPr>
          <p:cNvPr id="13" name="Pictur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18304" y="4267200"/>
            <a:ext cx="2139696" cy="2139696"/>
          </a:xfrm>
          <a:prstGeom prst="rect">
            <a:avLst/>
          </a:prstGeom>
        </p:spPr>
      </p:pic>
      <p:pic>
        <p:nvPicPr>
          <p:cNvPr id="14" name="Picture 1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0557" y="533400"/>
            <a:ext cx="2139696" cy="2139696"/>
          </a:xfrm>
          <a:prstGeom prst="rect">
            <a:avLst/>
          </a:prstGeom>
        </p:spPr>
      </p:pic>
    </p:spTree>
    <p:extLst>
      <p:ext uri="{BB962C8B-B14F-4D97-AF65-F5344CB8AC3E}">
        <p14:creationId xmlns:p14="http://schemas.microsoft.com/office/powerpoint/2010/main" val="2950918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Tools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81400" y="2395537"/>
            <a:ext cx="1905000" cy="809625"/>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1905000"/>
            <a:ext cx="1971675" cy="98107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1533525"/>
            <a:ext cx="2200275" cy="135255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62075" y="4495800"/>
            <a:ext cx="1905000" cy="16002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3431" y="4800600"/>
            <a:ext cx="3395241" cy="182880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47749" y="3352800"/>
            <a:ext cx="3165230" cy="1371600"/>
          </a:xfrm>
          <a:prstGeom prst="rect">
            <a:avLst/>
          </a:prstGeom>
        </p:spPr>
      </p:pic>
    </p:spTree>
    <p:extLst>
      <p:ext uri="{BB962C8B-B14F-4D97-AF65-F5344CB8AC3E}">
        <p14:creationId xmlns:p14="http://schemas.microsoft.com/office/powerpoint/2010/main" val="3678569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Media Specialist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14257" y="1600200"/>
            <a:ext cx="4515486" cy="4525963"/>
          </a:xfrm>
        </p:spPr>
      </p:pic>
    </p:spTree>
    <p:extLst>
      <p:ext uri="{BB962C8B-B14F-4D97-AF65-F5344CB8AC3E}">
        <p14:creationId xmlns:p14="http://schemas.microsoft.com/office/powerpoint/2010/main" val="31156539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698</Words>
  <Application>Microsoft Office PowerPoint</Application>
  <PresentationFormat>On-screen Show (4:3)</PresentationFormat>
  <Paragraphs>28</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New York State </vt:lpstr>
      <vt:lpstr>Maps</vt:lpstr>
      <vt:lpstr>Biographies</vt:lpstr>
      <vt:lpstr>Databases</vt:lpstr>
      <vt:lpstr>Books</vt:lpstr>
      <vt:lpstr>Technology Tools</vt:lpstr>
      <vt:lpstr>Library Media Specialist</vt:lpstr>
    </vt:vector>
  </TitlesOfParts>
  <Company>SUNY Campus Agreement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York State</dc:title>
  <dc:creator>Master</dc:creator>
  <cp:lastModifiedBy>Master</cp:lastModifiedBy>
  <cp:revision>18</cp:revision>
  <dcterms:created xsi:type="dcterms:W3CDTF">2011-11-30T16:53:12Z</dcterms:created>
  <dcterms:modified xsi:type="dcterms:W3CDTF">2011-11-30T23:53:43Z</dcterms:modified>
</cp:coreProperties>
</file>